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53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8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2781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66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6492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83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38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92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355411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224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3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7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47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6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03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3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artinabex.com/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artinabex.com/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xfrm>
            <a:off x="2069049" y="255600"/>
            <a:ext cx="8911687" cy="1280890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b="1" cap="all" dirty="0"/>
              <a:t>LA CLOCHETTE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xfrm>
            <a:off x="3121819" y="2362488"/>
            <a:ext cx="6648450" cy="41526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  <a:defRPr sz="1800"/>
            </a:pPr>
            <a:r>
              <a:rPr lang="en-US" sz="2400" dirty="0" smtClean="0"/>
              <a:t>Il y </a:t>
            </a:r>
            <a:r>
              <a:rPr lang="en-US" sz="2400" dirty="0" err="1" smtClean="0"/>
              <a:t>avait</a:t>
            </a:r>
            <a:r>
              <a:rPr sz="2400" dirty="0" smtClean="0"/>
              <a:t> </a:t>
            </a:r>
            <a:r>
              <a:rPr sz="2400" dirty="0" err="1" smtClean="0"/>
              <a:t>un</a:t>
            </a:r>
            <a:r>
              <a:rPr lang="en-US" sz="2400" dirty="0" err="1" smtClean="0"/>
              <a:t>e</a:t>
            </a:r>
            <a:r>
              <a:rPr lang="en-US" sz="2400" dirty="0" smtClean="0"/>
              <a:t> </a:t>
            </a:r>
            <a:r>
              <a:rPr lang="en-US" sz="2400" dirty="0" err="1" smtClean="0"/>
              <a:t>fille</a:t>
            </a:r>
            <a:r>
              <a:rPr lang="en-US" sz="2400" dirty="0" smtClean="0"/>
              <a:t> </a:t>
            </a:r>
            <a:r>
              <a:rPr sz="2400" dirty="0" smtClean="0"/>
              <a:t>qui </a:t>
            </a:r>
            <a:r>
              <a:rPr sz="2400" dirty="0" err="1" smtClean="0"/>
              <a:t>s'appell</a:t>
            </a:r>
            <a:r>
              <a:rPr lang="en-US" sz="2400" dirty="0" err="1" smtClean="0"/>
              <a:t>ait</a:t>
            </a:r>
            <a:r>
              <a:rPr sz="2400" dirty="0" smtClean="0"/>
              <a:t> </a:t>
            </a:r>
            <a:r>
              <a:rPr lang="en-US" sz="2400" dirty="0" smtClean="0"/>
              <a:t>Juliette</a:t>
            </a:r>
            <a:r>
              <a:rPr sz="2400" dirty="0" smtClean="0"/>
              <a:t>. </a:t>
            </a:r>
            <a:r>
              <a:rPr lang="en-US" sz="2400" dirty="0" smtClean="0"/>
              <a:t>Elle </a:t>
            </a:r>
            <a:r>
              <a:rPr lang="en-US" sz="2400" dirty="0" err="1" smtClean="0"/>
              <a:t>avait</a:t>
            </a:r>
            <a:r>
              <a:rPr lang="en-US" sz="2400" dirty="0" smtClean="0"/>
              <a:t> 6 ans.</a:t>
            </a:r>
          </a:p>
          <a:p>
            <a:pPr marL="0" indent="0" algn="ctr">
              <a:buNone/>
              <a:defRPr sz="1800"/>
            </a:pPr>
            <a:endParaRPr lang="en-US"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Un jour, </a:t>
            </a:r>
            <a:r>
              <a:rPr lang="en-US" sz="2400" dirty="0" err="1" smtClean="0"/>
              <a:t>elle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allée</a:t>
            </a:r>
            <a:r>
              <a:rPr lang="en-US" sz="2400" dirty="0" smtClean="0"/>
              <a:t> au zoo avec son papa</a:t>
            </a:r>
            <a:r>
              <a:rPr sz="2400" dirty="0" smtClean="0"/>
              <a:t>. </a:t>
            </a:r>
            <a:r>
              <a:rPr lang="en-US" sz="2400" dirty="0" smtClean="0"/>
              <a:t>Elle </a:t>
            </a:r>
            <a:r>
              <a:rPr lang="en-US" sz="2400" dirty="0" err="1" smtClean="0"/>
              <a:t>voulait</a:t>
            </a:r>
            <a:r>
              <a:rPr lang="en-US" sz="2400" dirty="0" smtClean="0"/>
              <a:t> donner à manger aux </a:t>
            </a:r>
            <a:r>
              <a:rPr lang="en-US" sz="2400" dirty="0" err="1" smtClean="0"/>
              <a:t>éléphants</a:t>
            </a:r>
            <a:r>
              <a:rPr lang="en-US" sz="2400" dirty="0" smtClean="0"/>
              <a:t>.</a:t>
            </a:r>
          </a:p>
          <a:p>
            <a:pPr marL="0" indent="0" algn="ctr">
              <a:buNone/>
              <a:defRPr sz="1800"/>
            </a:pPr>
            <a:endParaRPr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Juliette a </a:t>
            </a:r>
            <a:r>
              <a:rPr sz="2400" dirty="0" err="1" smtClean="0"/>
              <a:t>dit</a:t>
            </a:r>
            <a:r>
              <a:rPr sz="2400" dirty="0" smtClean="0"/>
              <a:t> </a:t>
            </a:r>
            <a:r>
              <a:rPr sz="2400" dirty="0"/>
              <a:t>à </a:t>
            </a:r>
            <a:r>
              <a:rPr lang="en-US" sz="2400" dirty="0" smtClean="0"/>
              <a:t>son papa</a:t>
            </a:r>
            <a:r>
              <a:rPr sz="2400" dirty="0" smtClean="0"/>
              <a:t>: </a:t>
            </a:r>
            <a:r>
              <a:rPr lang="en-US" sz="2400" dirty="0" smtClean="0"/>
              <a:t>‘Papa, </a:t>
            </a:r>
            <a:r>
              <a:rPr lang="en-US" sz="2400" dirty="0" err="1" smtClean="0"/>
              <a:t>est-ce</a:t>
            </a:r>
            <a:r>
              <a:rPr lang="en-US" sz="2400" dirty="0" smtClean="0"/>
              <a:t> que je </a:t>
            </a:r>
            <a:r>
              <a:rPr lang="en-US" sz="2400" dirty="0" err="1" smtClean="0"/>
              <a:t>peux</a:t>
            </a:r>
            <a:r>
              <a:rPr lang="en-US" sz="2400" dirty="0" smtClean="0"/>
              <a:t> donner à manger aux </a:t>
            </a:r>
            <a:r>
              <a:rPr lang="en-US" sz="2400" dirty="0" err="1" smtClean="0"/>
              <a:t>éléphants</a:t>
            </a:r>
            <a:r>
              <a:rPr lang="en-US" sz="2400" dirty="0" smtClean="0"/>
              <a:t>?</a:t>
            </a:r>
            <a:r>
              <a:rPr sz="2400" dirty="0" smtClean="0"/>
              <a:t>'</a:t>
            </a:r>
            <a:endParaRPr lang="en-US" sz="2400" dirty="0" smtClean="0"/>
          </a:p>
          <a:p>
            <a:pPr marL="0" indent="0" algn="ctr">
              <a:buNone/>
              <a:defRPr sz="1800"/>
            </a:pPr>
            <a:r>
              <a:rPr sz="100" dirty="0" smtClean="0"/>
              <a:t> </a:t>
            </a:r>
            <a:endParaRPr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Son papa </a:t>
            </a:r>
            <a:r>
              <a:rPr lang="en-US" sz="2400" dirty="0" err="1" smtClean="0"/>
              <a:t>lui</a:t>
            </a:r>
            <a:r>
              <a:rPr sz="2400" dirty="0" smtClean="0"/>
              <a:t> </a:t>
            </a:r>
            <a:r>
              <a:rPr lang="en-US" sz="2400" dirty="0" smtClean="0"/>
              <a:t>a </a:t>
            </a:r>
            <a:r>
              <a:rPr sz="2400" dirty="0" err="1" smtClean="0"/>
              <a:t>répon</a:t>
            </a:r>
            <a:r>
              <a:rPr lang="en-US" sz="2400" dirty="0" err="1" smtClean="0"/>
              <a:t>du</a:t>
            </a:r>
            <a:r>
              <a:rPr sz="2400" dirty="0" smtClean="0"/>
              <a:t>: </a:t>
            </a:r>
            <a:r>
              <a:rPr sz="2400" dirty="0"/>
              <a:t>'Non, </a:t>
            </a:r>
            <a:r>
              <a:rPr lang="en-US" sz="2400" dirty="0" err="1" smtClean="0"/>
              <a:t>c’est</a:t>
            </a:r>
            <a:r>
              <a:rPr lang="en-US" sz="2400" dirty="0" smtClean="0"/>
              <a:t> </a:t>
            </a:r>
            <a:r>
              <a:rPr lang="en-US" sz="2400" dirty="0" err="1" smtClean="0"/>
              <a:t>interdit</a:t>
            </a:r>
            <a:r>
              <a:rPr lang="en-US" sz="2400" dirty="0" smtClean="0"/>
              <a:t>!</a:t>
            </a:r>
            <a:r>
              <a:rPr sz="2400" dirty="0" smtClean="0"/>
              <a:t>'</a:t>
            </a:r>
            <a:endParaRPr sz="2400" dirty="0"/>
          </a:p>
        </p:txBody>
      </p:sp>
      <p:sp>
        <p:nvSpPr>
          <p:cNvPr id="47" name="Shape 47"/>
          <p:cNvSpPr/>
          <p:nvPr/>
        </p:nvSpPr>
        <p:spPr>
          <a:xfrm>
            <a:off x="2175867" y="1081598"/>
            <a:ext cx="8001001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 smtClean="0"/>
              <a:t>Write down the translation of this paragraph in English:</a:t>
            </a:r>
            <a:endParaRPr sz="2953" dirty="0"/>
          </a:p>
        </p:txBody>
      </p:sp>
      <p:sp>
        <p:nvSpPr>
          <p:cNvPr id="48" name="Shape 48"/>
          <p:cNvSpPr/>
          <p:nvPr/>
        </p:nvSpPr>
        <p:spPr>
          <a:xfrm>
            <a:off x="3554438" y="6661733"/>
            <a:ext cx="5083123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Copyright © 2013 Martina </a:t>
            </a:r>
            <a:r>
              <a:rPr sz="984" dirty="0" err="1">
                <a:latin typeface="Helvetica"/>
                <a:ea typeface="Helvetica"/>
                <a:cs typeface="Helvetica"/>
                <a:sym typeface="Helvetica"/>
              </a:rPr>
              <a:t>Bex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</p:txBody>
      </p:sp>
      <p:pic>
        <p:nvPicPr>
          <p:cNvPr id="50" name="url?sa=i&amp;source=images&amp;cd=&amp;docid=L_8HlxiYno2vfM&amp;tbnid=vpHOtyWe9pKiKM-&amp;ved=&amp;url=http%3A%2F%2Fsweetclipart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91663" y="3129027"/>
            <a:ext cx="1661980" cy="2384227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little_guy_in_suit_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80592" y="3129027"/>
            <a:ext cx="1241227" cy="247881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4477938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xfrm>
            <a:off x="2069049" y="255600"/>
            <a:ext cx="8911687" cy="1280890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b="1" cap="all" dirty="0"/>
              <a:t>LA CLOCHETTE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xfrm>
            <a:off x="3324225" y="2362488"/>
            <a:ext cx="6248399" cy="41526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  <a:defRPr sz="1800"/>
            </a:pPr>
            <a:r>
              <a:rPr lang="en-US" sz="2400" dirty="0" smtClean="0"/>
              <a:t>There was a </a:t>
            </a:r>
            <a:r>
              <a:rPr lang="en-US" sz="2400" dirty="0" err="1" smtClean="0"/>
              <a:t>girld</a:t>
            </a:r>
            <a:r>
              <a:rPr lang="en-US" sz="2400" dirty="0" smtClean="0"/>
              <a:t> who was called Juliette</a:t>
            </a:r>
            <a:r>
              <a:rPr sz="2400" dirty="0" smtClean="0"/>
              <a:t>. </a:t>
            </a:r>
            <a:r>
              <a:rPr lang="en-US" sz="2400" dirty="0" smtClean="0"/>
              <a:t>She was 6 years old.</a:t>
            </a:r>
          </a:p>
          <a:p>
            <a:pPr marL="0" indent="0" algn="ctr">
              <a:buNone/>
              <a:defRPr sz="1800"/>
            </a:pPr>
            <a:endParaRPr lang="en-US"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One day, she went to the zoo with her dad</a:t>
            </a:r>
            <a:r>
              <a:rPr sz="2400" dirty="0" smtClean="0"/>
              <a:t>. </a:t>
            </a:r>
            <a:r>
              <a:rPr lang="en-US" sz="2400" dirty="0" smtClean="0"/>
              <a:t>She wanted to feed the elephants.</a:t>
            </a:r>
          </a:p>
          <a:p>
            <a:pPr marL="0" indent="0" algn="ctr">
              <a:buNone/>
              <a:defRPr sz="1800"/>
            </a:pPr>
            <a:endParaRPr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Juliette said to her dad</a:t>
            </a:r>
            <a:r>
              <a:rPr sz="2400" dirty="0" smtClean="0"/>
              <a:t>: </a:t>
            </a:r>
            <a:r>
              <a:rPr lang="en-US" sz="2400" dirty="0" smtClean="0"/>
              <a:t>‘Dad, can I feed the elephants ?</a:t>
            </a:r>
            <a:r>
              <a:rPr sz="2400" dirty="0" smtClean="0"/>
              <a:t>'</a:t>
            </a:r>
            <a:endParaRPr lang="en-US" sz="2400" dirty="0" smtClean="0"/>
          </a:p>
          <a:p>
            <a:pPr marL="0" indent="0" algn="ctr">
              <a:buNone/>
              <a:defRPr sz="1800"/>
            </a:pPr>
            <a:r>
              <a:rPr sz="100" dirty="0" smtClean="0"/>
              <a:t> </a:t>
            </a:r>
            <a:endParaRPr sz="100" dirty="0"/>
          </a:p>
          <a:p>
            <a:pPr marL="0" indent="0" algn="ctr">
              <a:buNone/>
              <a:defRPr sz="1800"/>
            </a:pPr>
            <a:r>
              <a:rPr lang="en-US" sz="2400" dirty="0" smtClean="0"/>
              <a:t>Her dad answered her</a:t>
            </a:r>
            <a:r>
              <a:rPr sz="2400" dirty="0" smtClean="0"/>
              <a:t>: </a:t>
            </a:r>
            <a:r>
              <a:rPr lang="en-US" sz="2400" dirty="0" smtClean="0"/>
              <a:t>'No, it’s forbidden!</a:t>
            </a:r>
            <a:r>
              <a:rPr sz="2400" dirty="0" smtClean="0"/>
              <a:t>'</a:t>
            </a:r>
            <a:endParaRPr sz="2400" dirty="0"/>
          </a:p>
        </p:txBody>
      </p:sp>
      <p:sp>
        <p:nvSpPr>
          <p:cNvPr id="47" name="Shape 47"/>
          <p:cNvSpPr/>
          <p:nvPr/>
        </p:nvSpPr>
        <p:spPr>
          <a:xfrm>
            <a:off x="2175867" y="1308807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Correct answer:</a:t>
            </a:r>
            <a:endParaRPr sz="2953" dirty="0"/>
          </a:p>
        </p:txBody>
      </p:sp>
      <p:sp>
        <p:nvSpPr>
          <p:cNvPr id="48" name="Shape 48"/>
          <p:cNvSpPr/>
          <p:nvPr/>
        </p:nvSpPr>
        <p:spPr>
          <a:xfrm>
            <a:off x="3554438" y="6661733"/>
            <a:ext cx="5083123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Copyright © 2013 Martina </a:t>
            </a:r>
            <a:r>
              <a:rPr sz="984" dirty="0" err="1">
                <a:latin typeface="Helvetica"/>
                <a:ea typeface="Helvetica"/>
                <a:cs typeface="Helvetica"/>
                <a:sym typeface="Helvetica"/>
              </a:rPr>
              <a:t>Bex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</p:txBody>
      </p:sp>
      <p:pic>
        <p:nvPicPr>
          <p:cNvPr id="50" name="url?sa=i&amp;source=images&amp;cd=&amp;docid=L_8HlxiYno2vfM&amp;tbnid=vpHOtyWe9pKiKM-&amp;ved=&amp;url=http%3A%2F%2Fsweetclipart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91663" y="3129027"/>
            <a:ext cx="1661980" cy="2384227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little_guy_in_suit_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80592" y="3129027"/>
            <a:ext cx="1241227" cy="247881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2560752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</TotalTime>
  <Words>172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Century Gothic</vt:lpstr>
      <vt:lpstr>Futura Condensed</vt:lpstr>
      <vt:lpstr>Helvetica</vt:lpstr>
      <vt:lpstr>Lucida Grande</vt:lpstr>
      <vt:lpstr>Wingdings 3</vt:lpstr>
      <vt:lpstr>Wisp</vt:lpstr>
      <vt:lpstr>LA CLOCHETTE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2</cp:revision>
  <dcterms:created xsi:type="dcterms:W3CDTF">2016-09-28T12:10:30Z</dcterms:created>
  <dcterms:modified xsi:type="dcterms:W3CDTF">2016-09-28T12:20:58Z</dcterms:modified>
</cp:coreProperties>
</file>